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CDB"/>
    <a:srgbClr val="D5CFCC"/>
    <a:srgbClr val="E5D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72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46049-3547-4318-8DED-BEDBF0175B9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BCE4A-BD86-4FFF-A1C7-925DEF08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5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BCE4A-BD86-4FFF-A1C7-925DEF084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2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14146">
            <a:off x="680502" y="5049809"/>
            <a:ext cx="4889267" cy="520700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14146">
            <a:off x="680502" y="5049809"/>
            <a:ext cx="4889267" cy="520700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 rot="21338111">
            <a:off x="294927" y="1834841"/>
            <a:ext cx="8629927" cy="273366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6226" y="485260"/>
            <a:ext cx="8203911" cy="42960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6226" y="485260"/>
            <a:ext cx="8203911" cy="42960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6226" y="485260"/>
            <a:ext cx="8203911" cy="42960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 rot="21338888">
            <a:off x="469448" y="4968526"/>
            <a:ext cx="3701874" cy="12118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BDCD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BDCDB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BDCDB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BDCDB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BDCDB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BDCDB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21338111">
            <a:off x="194719" y="2573875"/>
            <a:ext cx="8629927" cy="2733660"/>
          </a:xfrm>
        </p:spPr>
        <p:txBody>
          <a:bodyPr>
            <a:normAutofit/>
          </a:bodyPr>
          <a:lstStyle/>
          <a:p>
            <a:r>
              <a:rPr lang="en-US" sz="13800" dirty="0" smtClean="0">
                <a:solidFill>
                  <a:srgbClr val="DBDCDB">
                    <a:alpha val="92000"/>
                  </a:srgbClr>
                </a:solidFill>
                <a:latin typeface="LEMON MILK Bold" panose="00000800000000000000" pitchFamily="50" charset="0"/>
              </a:rPr>
              <a:t>JUDGES</a:t>
            </a:r>
            <a:endParaRPr lang="en-US" sz="13800" dirty="0">
              <a:solidFill>
                <a:srgbClr val="DBDCDB">
                  <a:alpha val="92000"/>
                </a:srgbClr>
              </a:solidFill>
              <a:latin typeface="LEMON MILK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6226" y="485259"/>
            <a:ext cx="8203911" cy="5552285"/>
          </a:xfrm>
          <a:solidFill>
            <a:srgbClr val="DBDCDB">
              <a:alpha val="83000"/>
            </a:srgbClr>
          </a:solidFill>
        </p:spPr>
        <p:txBody>
          <a:bodyPr anchor="t"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Book of Failures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	Failure to drive the Canaanites from the land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Lost sense of unity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Material prosperity and worship of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Baal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6226" y="485259"/>
            <a:ext cx="8203911" cy="5552285"/>
          </a:xfrm>
          <a:solidFill>
            <a:srgbClr val="DBDCDB">
              <a:alpha val="83000"/>
            </a:srgbClr>
          </a:solidFill>
        </p:spPr>
        <p:txBody>
          <a:bodyPr anchor="t"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12 Judges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	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Othniel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	Ehud	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	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Shamgar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	Deborah with Barak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	Gideon	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	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2113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6226" y="485259"/>
            <a:ext cx="8203911" cy="5552285"/>
          </a:xfrm>
          <a:solidFill>
            <a:srgbClr val="DBDCDB">
              <a:alpha val="83000"/>
            </a:srgbClr>
          </a:solidFill>
        </p:spPr>
        <p:txBody>
          <a:bodyPr anchor="t"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12 Judges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Jair	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Jephthah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Ibzan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Elon	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Abdon	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Samson</a:t>
            </a:r>
          </a:p>
        </p:txBody>
      </p:sp>
    </p:spTree>
    <p:extLst>
      <p:ext uri="{BB962C8B-B14F-4D97-AF65-F5344CB8AC3E}">
        <p14:creationId xmlns:p14="http://schemas.microsoft.com/office/powerpoint/2010/main" val="220203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6226" y="485259"/>
            <a:ext cx="8203911" cy="5552285"/>
          </a:xfrm>
          <a:solidFill>
            <a:srgbClr val="DBDCDB">
              <a:alpha val="83000"/>
            </a:srgbClr>
          </a:solidFill>
        </p:spPr>
        <p:txBody>
          <a:bodyPr anchor="t"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6 Invasions of Servitudes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	1st Servitude – Mesopotamia – Judge: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Othniel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(Judges 3:5-9)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2nd Servitude - Moab - Judges, Ehud and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Shamgar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(Judges 3:12-31)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3rd Servitude -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Jaban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Sisera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Judges, Deborah and Barak (Judges 4:1-23)</a:t>
            </a:r>
          </a:p>
        </p:txBody>
      </p:sp>
    </p:spTree>
    <p:extLst>
      <p:ext uri="{BB962C8B-B14F-4D97-AF65-F5344CB8AC3E}">
        <p14:creationId xmlns:p14="http://schemas.microsoft.com/office/powerpoint/2010/main" val="1672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6226" y="485259"/>
            <a:ext cx="8203911" cy="5552285"/>
          </a:xfrm>
          <a:solidFill>
            <a:srgbClr val="DBDCDB">
              <a:alpha val="83000"/>
            </a:srgbClr>
          </a:solidFill>
        </p:spPr>
        <p:txBody>
          <a:bodyPr anchor="t"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6 Invasions of Servitudes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	4th Servitude - Midian - Judge, Gideon (Judges 6 &amp; 7)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5th Servitude - Philistines and Ammon - Judges, Jephthah,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Ibzan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Elon and Abdon (Judges 10-12)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6th Servitude - Philistines - Judge, Samson (Judges 13 - 16)</a:t>
            </a:r>
          </a:p>
        </p:txBody>
      </p:sp>
    </p:spTree>
    <p:extLst>
      <p:ext uri="{BB962C8B-B14F-4D97-AF65-F5344CB8AC3E}">
        <p14:creationId xmlns:p14="http://schemas.microsoft.com/office/powerpoint/2010/main" val="99462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6226" y="485259"/>
            <a:ext cx="8203911" cy="5552285"/>
          </a:xfrm>
          <a:solidFill>
            <a:srgbClr val="DBDCDB">
              <a:alpha val="83000"/>
            </a:srgbClr>
          </a:solidFill>
        </p:spPr>
        <p:txBody>
          <a:bodyPr anchor="t">
            <a:normAutofit fontScale="92500" lnSpcReduction="1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Insecurity of the Eastern Tribes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and half tribes, which settled east of Jordan, were far more open to attack from the enemy than the other tribes.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Apostacy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true faith seemed to have broken out more frequently among them since they were closer to idolatrous neighbors.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this the suffered many chastisements and were the first to go into captivity</a:t>
            </a:r>
          </a:p>
        </p:txBody>
      </p:sp>
    </p:spTree>
    <p:extLst>
      <p:ext uri="{BB962C8B-B14F-4D97-AF65-F5344CB8AC3E}">
        <p14:creationId xmlns:p14="http://schemas.microsoft.com/office/powerpoint/2010/main" val="4210651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75</TotalTime>
  <Words>302</Words>
  <Application>Microsoft Office PowerPoint</Application>
  <PresentationFormat>On-screen Show (4:3)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Adelle-Regular</vt:lpstr>
      <vt:lpstr>Apple Chancery</vt:lpstr>
      <vt:lpstr>Arial</vt:lpstr>
      <vt:lpstr>Calibri</vt:lpstr>
      <vt:lpstr>LEMON MILK Bold</vt:lpstr>
      <vt:lpstr>Times New Roman</vt:lpstr>
      <vt:lpstr>Trebuchet MS</vt:lpstr>
      <vt:lpstr>Default</vt:lpstr>
      <vt:lpstr>JUDGES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Julia</cp:lastModifiedBy>
  <cp:revision>24</cp:revision>
  <dcterms:created xsi:type="dcterms:W3CDTF">2014-03-26T14:03:34Z</dcterms:created>
  <dcterms:modified xsi:type="dcterms:W3CDTF">2020-06-12T15:02:47Z</dcterms:modified>
</cp:coreProperties>
</file>